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58" r:id="rId6"/>
    <p:sldId id="278" r:id="rId7"/>
    <p:sldId id="261" r:id="rId8"/>
    <p:sldId id="262" r:id="rId9"/>
    <p:sldId id="263" r:id="rId10"/>
    <p:sldId id="275" r:id="rId11"/>
    <p:sldId id="264" r:id="rId12"/>
    <p:sldId id="277" r:id="rId13"/>
    <p:sldId id="268" r:id="rId14"/>
    <p:sldId id="276" r:id="rId15"/>
    <p:sldId id="269" r:id="rId16"/>
    <p:sldId id="265" r:id="rId17"/>
    <p:sldId id="272" r:id="rId18"/>
    <p:sldId id="266" r:id="rId19"/>
    <p:sldId id="267" r:id="rId20"/>
    <p:sldId id="274" r:id="rId21"/>
    <p:sldId id="271" r:id="rId22"/>
    <p:sldId id="273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6A262-3A90-4825-AD15-5F4F5F353789}" type="datetimeFigureOut">
              <a:rPr lang="en-US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81285-112E-4B20-8785-549B0C9994B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1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30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67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42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42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3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9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8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1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01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7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27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4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10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46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3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19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8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45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9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1285-112E-4B20-8785-549B0C9994BF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1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4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0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5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17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60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2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46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75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8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1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3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3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7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 I Looking good?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8" y="618317"/>
            <a:ext cx="11557761" cy="54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9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testing - comparative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Look at pros/cons of each library.</a:t>
            </a:r>
          </a:p>
          <a:p>
            <a:r>
              <a:rPr lang="en-US" sz="3200" dirty="0"/>
              <a:t>Objective criteria, speed, accuracy.</a:t>
            </a:r>
          </a:p>
          <a:p>
            <a:r>
              <a:rPr lang="en-US" sz="3200" dirty="0"/>
              <a:t>Any other things to note.</a:t>
            </a:r>
          </a:p>
        </p:txBody>
      </p:sp>
    </p:spTree>
    <p:extLst>
      <p:ext uri="{BB962C8B-B14F-4D97-AF65-F5344CB8AC3E}">
        <p14:creationId xmlns:p14="http://schemas.microsoft.com/office/powerpoint/2010/main" val="2761451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-119" t="103" r="119" b="60341"/>
          <a:stretch>
            <a:fillRect/>
          </a:stretch>
        </p:blipFill>
        <p:spPr>
          <a:xfrm>
            <a:off x="81495" y="320683"/>
            <a:ext cx="7687888" cy="4459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6" t="41987" r="31903" b="34"/>
          <a:stretch>
            <a:fillRect/>
          </a:stretch>
        </p:blipFill>
        <p:spPr>
          <a:xfrm>
            <a:off x="7381875" y="206375"/>
            <a:ext cx="4094944" cy="5099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1672" y="5710546"/>
            <a:ext cx="2743200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/>
              <a:t>NPD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0899" y="5349237"/>
            <a:ext cx="2743200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/>
              <a:t>Headhunter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4579" y="5253170"/>
            <a:ext cx="2743200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 err="1"/>
              <a:t>CNNFacepoint</a:t>
            </a:r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0362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face detector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934" y="2586008"/>
            <a:ext cx="10802594" cy="2466009"/>
          </a:xfrm>
        </p:spPr>
      </p:pic>
    </p:spTree>
    <p:extLst>
      <p:ext uri="{BB962C8B-B14F-4D97-AF65-F5344CB8AC3E}">
        <p14:creationId xmlns:p14="http://schemas.microsoft.com/office/powerpoint/2010/main" val="118308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60" y="40144"/>
            <a:ext cx="9764082" cy="6742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2579" y="5154730"/>
            <a:ext cx="2743200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835660" y="5707811"/>
            <a:ext cx="2743200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/>
              <a:t>L&amp;W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87144" y="4134488"/>
            <a:ext cx="2743200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/>
              <a:t>PO-CR</a:t>
            </a:r>
          </a:p>
        </p:txBody>
      </p:sp>
    </p:spTree>
    <p:extLst>
      <p:ext uri="{BB962C8B-B14F-4D97-AF65-F5344CB8AC3E}">
        <p14:creationId xmlns:p14="http://schemas.microsoft.com/office/powerpoint/2010/main" val="323337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feature detectors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26" y="2942040"/>
            <a:ext cx="10952228" cy="2295205"/>
          </a:xfrm>
        </p:spPr>
      </p:pic>
    </p:spTree>
    <p:extLst>
      <p:ext uri="{BB962C8B-B14F-4D97-AF65-F5344CB8AC3E}">
        <p14:creationId xmlns:p14="http://schemas.microsoft.com/office/powerpoint/2010/main" val="266546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determine how attractive someone 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Key philosophical question for our application.</a:t>
            </a:r>
          </a:p>
          <a:p>
            <a:r>
              <a:rPr lang="en-US" sz="3200" dirty="0"/>
              <a:t>Age? Complexion? Facial structure?</a:t>
            </a:r>
          </a:p>
          <a:p>
            <a:r>
              <a:rPr lang="en-US" sz="3200" dirty="0"/>
              <a:t>How do you convert something as complex as a human face into something a computer can understand.</a:t>
            </a:r>
          </a:p>
        </p:txBody>
      </p:sp>
    </p:spTree>
    <p:extLst>
      <p:ext uri="{BB962C8B-B14F-4D97-AF65-F5344CB8AC3E}">
        <p14:creationId xmlns:p14="http://schemas.microsoft.com/office/powerpoint/2010/main" val="1292207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system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3" y="2667000"/>
            <a:ext cx="3833068" cy="3124200"/>
          </a:xfrm>
        </p:spPr>
        <p:txBody>
          <a:bodyPr>
            <a:normAutofit/>
          </a:bodyPr>
          <a:lstStyle/>
          <a:p>
            <a:r>
              <a:rPr lang="en-US" sz="2800"/>
              <a:t>Works by comparing input image to data base of images.</a:t>
            </a:r>
            <a:endParaRPr lang="en-US" sz="2800" dirty="0"/>
          </a:p>
          <a:p>
            <a:pPr lvl="1"/>
            <a:r>
              <a:rPr lang="en-US" sz="2800"/>
              <a:t>Returns the score associated with the most similar image.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15" y="2386642"/>
            <a:ext cx="5844066" cy="44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8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scores produced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Goes back to initial question of how can you objectively measure beauty.</a:t>
            </a:r>
          </a:p>
          <a:p>
            <a:r>
              <a:rPr lang="en-US" sz="3200" dirty="0"/>
              <a:t>Realized we needed more comprehensive strategy than anecdotally deciding if system produced scores we agreed with.</a:t>
            </a:r>
          </a:p>
          <a:p>
            <a:r>
              <a:rPr lang="en-US" sz="3200" dirty="0"/>
              <a:t>Therefore we built a database of scored faces, and compared the results produced by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258409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62" t="107" r="13893" b="52595"/>
          <a:stretch>
            <a:fillRect/>
          </a:stretch>
        </p:blipFill>
        <p:spPr>
          <a:xfrm>
            <a:off x="323911" y="967851"/>
            <a:ext cx="11655167" cy="5206916"/>
          </a:xfrm>
        </p:spPr>
      </p:pic>
    </p:spTree>
    <p:extLst>
      <p:ext uri="{BB962C8B-B14F-4D97-AF65-F5344CB8AC3E}">
        <p14:creationId xmlns:p14="http://schemas.microsoft.com/office/powerpoint/2010/main" val="201489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Mobile application which can determine facial beauty from an image.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Few requirements implicit in the brief beyond this.</a:t>
            </a:r>
          </a:p>
        </p:txBody>
      </p:sp>
    </p:spTree>
    <p:extLst>
      <p:ext uri="{BB962C8B-B14F-4D97-AF65-F5344CB8AC3E}">
        <p14:creationId xmlns:p14="http://schemas.microsoft.com/office/powerpoint/2010/main" val="3323644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30" t="46536" r="7805" b="2370"/>
          <a:stretch>
            <a:fillRect/>
          </a:stretch>
        </p:blipFill>
        <p:spPr>
          <a:xfrm>
            <a:off x="527043" y="934559"/>
            <a:ext cx="11345254" cy="51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2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of 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Overall, we believe our project was a success.</a:t>
            </a:r>
          </a:p>
          <a:p>
            <a:r>
              <a:rPr lang="en-US" sz="3200" dirty="0"/>
              <a:t>All requirements fulfilled. </a:t>
            </a:r>
          </a:p>
        </p:txBody>
      </p:sp>
    </p:spTree>
    <p:extLst>
      <p:ext uri="{BB962C8B-B14F-4D97-AF65-F5344CB8AC3E}">
        <p14:creationId xmlns:p14="http://schemas.microsoft.com/office/powerpoint/2010/main" val="3325856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0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9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Researching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Programming languages.</a:t>
            </a:r>
          </a:p>
          <a:p>
            <a:r>
              <a:rPr lang="en-US" sz="3200" dirty="0"/>
              <a:t>Libraries.</a:t>
            </a:r>
          </a:p>
          <a:p>
            <a:r>
              <a:rPr lang="en-US" sz="3200" dirty="0"/>
              <a:t>Frameworks.</a:t>
            </a:r>
          </a:p>
          <a:p>
            <a:r>
              <a:rPr lang="en-US" sz="3200" dirty="0"/>
              <a:t>Design patterns.</a:t>
            </a:r>
          </a:p>
        </p:txBody>
      </p:sp>
    </p:spTree>
    <p:extLst>
      <p:ext uri="{BB962C8B-B14F-4D97-AF65-F5344CB8AC3E}">
        <p14:creationId xmlns:p14="http://schemas.microsoft.com/office/powerpoint/2010/main" val="47982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Researching existing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/>
              <a:t>Hot or Not</a:t>
            </a:r>
          </a:p>
          <a:p>
            <a:r>
              <a:rPr lang="en-US" sz="3200" i="1" dirty="0"/>
              <a:t>Google </a:t>
            </a:r>
            <a:r>
              <a:rPr lang="en-US" sz="3200" i="1" dirty="0" err="1"/>
              <a:t>Deepdream</a:t>
            </a:r>
            <a:endParaRPr lang="en-US" sz="3200" i="1" dirty="0"/>
          </a:p>
          <a:p>
            <a:r>
              <a:rPr lang="en-US" sz="3200" i="1" dirty="0"/>
              <a:t>Fit or Fugly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074" y="2838212"/>
            <a:ext cx="6335466" cy="27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6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243" y="2666999"/>
            <a:ext cx="10018713" cy="3124201"/>
          </a:xfrm>
        </p:spPr>
        <p:txBody>
          <a:bodyPr/>
          <a:lstStyle/>
          <a:p>
            <a:r>
              <a:rPr lang="en-US" sz="3200" dirty="0"/>
              <a:t>Decided to develop for most devices.</a:t>
            </a:r>
          </a:p>
          <a:p>
            <a:pPr lvl="1"/>
            <a:r>
              <a:rPr lang="en-US" sz="3200" dirty="0"/>
              <a:t>Tablets, iPhones, desktop etc.</a:t>
            </a:r>
          </a:p>
          <a:p>
            <a:r>
              <a:rPr lang="en-US" sz="3200" dirty="0"/>
              <a:t>Courteous way of giving the score.</a:t>
            </a:r>
          </a:p>
          <a:p>
            <a:r>
              <a:rPr lang="en-US" sz="3200"/>
              <a:t>Speed requirements.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02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selected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Node.js server</a:t>
            </a:r>
          </a:p>
          <a:p>
            <a:r>
              <a:rPr lang="en-US" sz="3200" dirty="0"/>
              <a:t>MATLAB application to score faces</a:t>
            </a:r>
          </a:p>
          <a:p>
            <a:pPr lvl="1"/>
            <a:r>
              <a:rPr lang="en-US" sz="3200" dirty="0"/>
              <a:t>Based on the variety of libraries we found</a:t>
            </a:r>
          </a:p>
          <a:p>
            <a:r>
              <a:rPr lang="en-US" sz="3200" dirty="0"/>
              <a:t>We still had to do evaluation to determine the best library to pick.</a:t>
            </a:r>
          </a:p>
        </p:txBody>
      </p:sp>
    </p:spTree>
    <p:extLst>
      <p:ext uri="{BB962C8B-B14F-4D97-AF65-F5344CB8AC3E}">
        <p14:creationId xmlns:p14="http://schemas.microsoft.com/office/powerpoint/2010/main" val="376709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Wanted it to have a novelty/fun feel rather than professional.</a:t>
            </a:r>
          </a:p>
          <a:p>
            <a:r>
              <a:rPr lang="en-US" sz="3200" dirty="0"/>
              <a:t>Also had to consider devices sizes.</a:t>
            </a:r>
          </a:p>
          <a:p>
            <a:r>
              <a:rPr lang="en-US" sz="3200" dirty="0"/>
              <a:t>Universal appeal</a:t>
            </a:r>
          </a:p>
          <a:p>
            <a:pPr lvl="1"/>
            <a:r>
              <a:rPr lang="en-US" sz="3200" dirty="0"/>
              <a:t>No one ought to be intimidated by using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736135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115888"/>
            <a:ext cx="12013310" cy="67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7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7144" t="22214" r="11612" b="10227"/>
          <a:stretch>
            <a:fillRect/>
          </a:stretch>
        </p:blipFill>
        <p:spPr>
          <a:xfrm>
            <a:off x="590519" y="130539"/>
            <a:ext cx="11178643" cy="69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32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0</Words>
  <Application>Microsoft Office PowerPoint</Application>
  <PresentationFormat>Widescreen</PresentationFormat>
  <Paragraphs>0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Parallax</vt:lpstr>
      <vt:lpstr>Am I Looking good?</vt:lpstr>
      <vt:lpstr>Project brief</vt:lpstr>
      <vt:lpstr>Researching technologies</vt:lpstr>
      <vt:lpstr>Researching existing solutions</vt:lpstr>
      <vt:lpstr>Specifying requirements</vt:lpstr>
      <vt:lpstr>Technologies selected</vt:lpstr>
      <vt:lpstr>Design and aesthetics</vt:lpstr>
      <vt:lpstr>PowerPoint Presentation</vt:lpstr>
      <vt:lpstr>PowerPoint Presentation</vt:lpstr>
      <vt:lpstr>PowerPoint Presentation</vt:lpstr>
      <vt:lpstr>Evaluation and testing - comparative</vt:lpstr>
      <vt:lpstr>PowerPoint Presentation</vt:lpstr>
      <vt:lpstr>Evaluating face detector</vt:lpstr>
      <vt:lpstr>PowerPoint Presentation</vt:lpstr>
      <vt:lpstr>Evaluating feature detectors</vt:lpstr>
      <vt:lpstr>How do you determine how attractive someone is?</vt:lpstr>
      <vt:lpstr>Final system overview</vt:lpstr>
      <vt:lpstr>Evaluation of scores produced</vt:lpstr>
      <vt:lpstr>PowerPoint Presentation</vt:lpstr>
      <vt:lpstr>PowerPoint Presentation</vt:lpstr>
      <vt:lpstr>Reflection of successes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10</cp:revision>
  <dcterms:created xsi:type="dcterms:W3CDTF">2013-07-15T20:26:40Z</dcterms:created>
  <dcterms:modified xsi:type="dcterms:W3CDTF">2016-04-26T14:36:42Z</dcterms:modified>
</cp:coreProperties>
</file>